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9" r:id="rId46"/>
    <p:sldId id="307" r:id="rId47"/>
    <p:sldId id="308" r:id="rId48"/>
    <p:sldId id="295" r:id="rId49"/>
    <p:sldId id="274" r:id="rId50"/>
    <p:sldId id="276" r:id="rId51"/>
    <p:sldId id="304" r:id="rId52"/>
    <p:sldId id="305" r:id="rId5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50" d="100"/>
          <a:sy n="150" d="100"/>
        </p:scale>
        <p:origin x="-1704" y="3096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5" Type="http://schemas.openxmlformats.org/officeDocument/2006/relationships/image" Target="../media/image219.emf"/><Relationship Id="rId4" Type="http://schemas.openxmlformats.org/officeDocument/2006/relationships/image" Target="../media/image21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  <a:endParaRPr lang="en-GB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</a:t>
            </a:r>
            <a:r>
              <a:rPr lang="en-GB" dirty="0" smtClean="0"/>
              <a:t>&gt; </a:t>
            </a:r>
            <a:r>
              <a:rPr lang="en-GB" dirty="0" err="1" smtClean="0"/>
              <a:t>Ei</a:t>
            </a:r>
            <a:r>
              <a:rPr lang="en-GB" dirty="0" smtClean="0"/>
              <a:t>=400, J0</a:t>
            </a:r>
            <a:r>
              <a:rPr lang="en-GB" dirty="0" smtClean="0"/>
              <a:t>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948464"/>
            <a:ext cx="619709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5089968"/>
            <a:ext cx="624375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35496"/>
            <a:ext cx="6172200" cy="576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[1,-1,0] fitting with J0</a:t>
            </a:r>
            <a:endParaRPr lang="en-GB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1" y="53955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" y="277204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9988" y="562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Ei45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3823" y="74791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Ei65</a:t>
            </a:r>
            <a:endParaRPr lang="en-GB" dirty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2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6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133006</TotalTime>
  <Words>1976</Words>
  <Application>Microsoft Office PowerPoint</Application>
  <PresentationFormat>On-screen Show (4:3)</PresentationFormat>
  <Paragraphs>212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[1,-1,0] fitting with J0</vt:lpstr>
      <vt:lpstr>[1-1 0]</vt:lpstr>
      <vt:lpstr>[1 1 0]</vt:lpstr>
      <vt:lpstr>Energy dependent misalignment?</vt:lpstr>
      <vt:lpstr>Realigned Fe401:</vt:lpstr>
      <vt:lpstr>Realigned Fe200: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248</cp:revision>
  <dcterms:created xsi:type="dcterms:W3CDTF">2014-12-23T10:30:38Z</dcterms:created>
  <dcterms:modified xsi:type="dcterms:W3CDTF">2017-06-23T14:06:04Z</dcterms:modified>
</cp:coreProperties>
</file>